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14"/>
  </p:notesMasterIdLst>
  <p:handoutMasterIdLst>
    <p:handoutMasterId r:id="rId15"/>
  </p:handoutMasterIdLst>
  <p:sldIdLst>
    <p:sldId id="256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6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48" autoAdjust="0"/>
  </p:normalViewPr>
  <p:slideViewPr>
    <p:cSldViewPr snapToGrid="0">
      <p:cViewPr varScale="1">
        <p:scale>
          <a:sx n="108" d="100"/>
          <a:sy n="108" d="100"/>
        </p:scale>
        <p:origin x="6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</dgm:pt>
    <dgm:pt modelId="{701D68F5-42F8-47BC-8FED-84C50F595DF0}">
      <dgm:prSet phldrT="[Text]" custT="1"/>
      <dgm:spPr/>
      <dgm:t>
        <a:bodyPr/>
        <a:lstStyle/>
        <a:p>
          <a:r>
            <a:rPr lang="en-US" sz="1800" b="1" dirty="0"/>
            <a:t>Front-end</a:t>
          </a:r>
        </a:p>
        <a:p>
          <a:r>
            <a:rPr lang="en-US" sz="1800" dirty="0">
              <a:solidFill>
                <a:schemeClr val="accent2">
                  <a:lumMod val="50000"/>
                </a:schemeClr>
              </a:solidFill>
            </a:rPr>
            <a:t>Html, CSS, JavaScript</a:t>
          </a:r>
        </a:p>
      </dgm:t>
    </dgm:pt>
    <dgm:pt modelId="{9617668C-C38C-4017-8DDF-37855B15D110}" type="parTrans" cxnId="{C4BA385D-31ED-40EF-A5D6-98DFBA64E71A}">
      <dgm:prSet/>
      <dgm:spPr/>
      <dgm:t>
        <a:bodyPr/>
        <a:lstStyle/>
        <a:p>
          <a:endParaRPr lang="en-US"/>
        </a:p>
      </dgm:t>
    </dgm:pt>
    <dgm:pt modelId="{0C95B389-AC0C-4055-9AA3-38815EFC8B0A}" type="sibTrans" cxnId="{C4BA385D-31ED-40EF-A5D6-98DFBA64E71A}">
      <dgm:prSet/>
      <dgm:spPr/>
      <dgm:t>
        <a:bodyPr/>
        <a:lstStyle/>
        <a:p>
          <a:endParaRPr lang="en-US"/>
        </a:p>
      </dgm:t>
    </dgm:pt>
    <dgm:pt modelId="{91A66877-AC1C-46D9-BF2C-6024B638DEA9}">
      <dgm:prSet phldrT="[Text]" custT="1"/>
      <dgm:spPr/>
      <dgm:t>
        <a:bodyPr/>
        <a:lstStyle/>
        <a:p>
          <a:r>
            <a:rPr lang="en-US" sz="1800" b="1" kern="1200" dirty="0"/>
            <a:t>Back-end</a:t>
          </a:r>
        </a:p>
        <a:p>
          <a:r>
            <a:rPr lang="en-US" sz="1800" kern="1200" dirty="0">
              <a:solidFill>
                <a:srgbClr val="4590B8">
                  <a:lumMod val="50000"/>
                </a:srgbClr>
              </a:solidFill>
              <a:latin typeface="Gill Sans MT" panose="020B0502020104020203"/>
              <a:ea typeface="+mn-ea"/>
              <a:cs typeface="+mn-cs"/>
            </a:rPr>
            <a:t>PHP, MySQL</a:t>
          </a:r>
        </a:p>
      </dgm:t>
    </dgm:pt>
    <dgm:pt modelId="{913FED05-DF41-48A7-B1F8-81937A468EF9}" type="parTrans" cxnId="{7F0DAB6F-9257-4F2D-B31A-3418F73F6952}">
      <dgm:prSet/>
      <dgm:spPr/>
      <dgm:t>
        <a:bodyPr/>
        <a:lstStyle/>
        <a:p>
          <a:endParaRPr lang="en-US"/>
        </a:p>
      </dgm:t>
    </dgm:pt>
    <dgm:pt modelId="{BFCE4A28-C381-46FF-935A-B11534EF7D87}" type="sibTrans" cxnId="{7F0DAB6F-9257-4F2D-B31A-3418F73F6952}">
      <dgm:prSet/>
      <dgm:spPr/>
      <dgm:t>
        <a:bodyPr/>
        <a:lstStyle/>
        <a:p>
          <a:endParaRPr lang="en-US"/>
        </a:p>
      </dgm:t>
    </dgm:pt>
    <dgm:pt modelId="{76CC3289-2662-43F0-A3C6-BA04A135F08C}">
      <dgm:prSet phldrT="[Text]" custT="1"/>
      <dgm:spPr/>
      <dgm:t>
        <a:bodyPr/>
        <a:lstStyle/>
        <a:p>
          <a:pPr marL="0"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Software/IDE</a:t>
          </a:r>
        </a:p>
        <a:p>
          <a:pPr marL="0"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4590B8">
                  <a:lumMod val="50000"/>
                </a:srgbClr>
              </a:solidFill>
              <a:latin typeface="Gill Sans MT" panose="020B0502020104020203"/>
              <a:ea typeface="+mn-ea"/>
              <a:cs typeface="+mn-cs"/>
            </a:rPr>
            <a:t>Vs code, Wamp</a:t>
          </a:r>
        </a:p>
      </dgm:t>
    </dgm:pt>
    <dgm:pt modelId="{D46DB4DA-1442-4ECE-89FE-BBB1E3489E3D}" type="parTrans" cxnId="{0400886E-8A1A-44C2-95A7-DB0EF4911494}">
      <dgm:prSet/>
      <dgm:spPr/>
      <dgm:t>
        <a:bodyPr/>
        <a:lstStyle/>
        <a:p>
          <a:endParaRPr lang="en-US"/>
        </a:p>
      </dgm:t>
    </dgm:pt>
    <dgm:pt modelId="{FA28C9D6-476E-43CD-BA23-D6D990FD78D0}" type="sibTrans" cxnId="{0400886E-8A1A-44C2-95A7-DB0EF4911494}">
      <dgm:prSet/>
      <dgm:spPr/>
      <dgm:t>
        <a:bodyPr/>
        <a:lstStyle/>
        <a:p>
          <a:endParaRPr lang="en-US"/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ScaleX="153562" custScaleY="152808"/>
      <dgm:spPr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t="-4000" b="-4000"/>
          </a:stretch>
        </a:blipFill>
        <a:ln>
          <a:noFill/>
        </a:ln>
      </dgm:spPr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>
        <dgm:presLayoutVars>
          <dgm:chMax val="1"/>
          <dgm:chPref val="1"/>
        </dgm:presLayoutVars>
      </dgm:prSet>
      <dgm:spPr/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ScaleX="157625" custScaleY="157625"/>
      <dgm:spPr>
        <a:blipFill>
          <a:blip xmlns:r="http://schemas.openxmlformats.org/officeDocument/2006/relationships" r:embed="rId2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t="-3000" b="-3000"/>
          </a:stretch>
        </a:blipFill>
        <a:ln>
          <a:noFill/>
        </a:ln>
      </dgm:spPr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>
        <dgm:presLayoutVars>
          <dgm:chMax val="1"/>
          <dgm:chPref val="1"/>
        </dgm:presLayoutVars>
      </dgm:prSet>
      <dgm:spPr/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ScaleX="157625" custScaleY="157625"/>
      <dgm:spPr>
        <a:blipFill>
          <a:blip xmlns:r="http://schemas.openxmlformats.org/officeDocument/2006/relationships" r:embed="rId3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  <a:ln>
          <a:noFill/>
        </a:ln>
      </dgm:spPr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B8CB22C-9648-419B-97E9-4AA6C3555723}" type="presOf" srcId="{701D68F5-42F8-47BC-8FED-84C50F595DF0}" destId="{A99B5DD6-89E9-4537-B415-4205CEB9323A}" srcOrd="0" destOrd="0" presId="urn:microsoft.com/office/officeart/2018/2/layout/Icon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5574CC64-4BF2-43BE-BABC-6DF1E58A4C74}" type="presOf" srcId="{7D9C16A6-8C48-4165-8DAF-8C957C12A8FA}" destId="{8994D886-A75F-411A-A9D7-D31991FF12BD}" srcOrd="0" destOrd="0" presId="urn:microsoft.com/office/officeart/2018/2/layout/IconLabelList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EC5C6E85-C523-4B60-976B-342F12E3A6CB}" type="presOf" srcId="{91A66877-AC1C-46D9-BF2C-6024B638DEA9}" destId="{55120873-6F5C-4053-8EAD-6287A7F1097E}" srcOrd="0" destOrd="0" presId="urn:microsoft.com/office/officeart/2018/2/layout/IconLabelList"/>
    <dgm:cxn modelId="{6E31C6AB-C9E6-448F-A8CC-566A63619D4D}" type="presOf" srcId="{76CC3289-2662-43F0-A3C6-BA04A135F08C}" destId="{133097FC-B1F8-4953-B0AB-E8E73D968D1C}" srcOrd="0" destOrd="0" presId="urn:microsoft.com/office/officeart/2018/2/layout/IconLabelList"/>
    <dgm:cxn modelId="{2AD6E781-3ED2-484E-B438-73386D2C583D}" type="presParOf" srcId="{8994D886-A75F-411A-A9D7-D31991FF12BD}" destId="{E1DBA6D5-BD14-4CD2-A0CC-80F867FEFA81}" srcOrd="0" destOrd="0" presId="urn:microsoft.com/office/officeart/2018/2/layout/IconLabelList"/>
    <dgm:cxn modelId="{10B2B212-528C-471D-ABD0-D66ED992B833}" type="presParOf" srcId="{E1DBA6D5-BD14-4CD2-A0CC-80F867FEFA81}" destId="{19A8DC21-3E65-409D-AD53-DA51BB9198A0}" srcOrd="0" destOrd="0" presId="urn:microsoft.com/office/officeart/2018/2/layout/IconLabelList"/>
    <dgm:cxn modelId="{2A8FB3D0-F98B-4F5A-BACA-4315E38776FB}" type="presParOf" srcId="{E1DBA6D5-BD14-4CD2-A0CC-80F867FEFA81}" destId="{B9F90A48-FF94-4C94-A587-0190406F6FD3}" srcOrd="1" destOrd="0" presId="urn:microsoft.com/office/officeart/2018/2/layout/IconLabelList"/>
    <dgm:cxn modelId="{95FEF629-9884-451C-89B4-41B897ABE3D6}" type="presParOf" srcId="{E1DBA6D5-BD14-4CD2-A0CC-80F867FEFA81}" destId="{A99B5DD6-89E9-4537-B415-4205CEB9323A}" srcOrd="2" destOrd="0" presId="urn:microsoft.com/office/officeart/2018/2/layout/IconLabelList"/>
    <dgm:cxn modelId="{0FE6827F-DE80-4F8A-8E9D-7F88C0F7EF29}" type="presParOf" srcId="{8994D886-A75F-411A-A9D7-D31991FF12BD}" destId="{8B391436-B9B0-45BD-A57F-792D6376D868}" srcOrd="1" destOrd="0" presId="urn:microsoft.com/office/officeart/2018/2/layout/IconLabelList"/>
    <dgm:cxn modelId="{4857BE3A-D518-473D-AC79-7B9BF18B9824}" type="presParOf" srcId="{8994D886-A75F-411A-A9D7-D31991FF12BD}" destId="{95872155-C45D-46D3-874C-D838089A06F8}" srcOrd="2" destOrd="0" presId="urn:microsoft.com/office/officeart/2018/2/layout/IconLabelList"/>
    <dgm:cxn modelId="{B4B325C4-81F2-4B3E-8CBF-4532B0BFA343}" type="presParOf" srcId="{95872155-C45D-46D3-874C-D838089A06F8}" destId="{CE9DF0E8-B0DE-4E1E-9FF4-6006AD8428DB}" srcOrd="0" destOrd="0" presId="urn:microsoft.com/office/officeart/2018/2/layout/IconLabelList"/>
    <dgm:cxn modelId="{0AE6D335-6E55-47E1-BAD8-0368620AB8F6}" type="presParOf" srcId="{95872155-C45D-46D3-874C-D838089A06F8}" destId="{AA0423A1-55B2-45E9-BFE7-3FBE5BDA65ED}" srcOrd="1" destOrd="0" presId="urn:microsoft.com/office/officeart/2018/2/layout/IconLabelList"/>
    <dgm:cxn modelId="{AFEE8CCD-97FE-4EFA-A584-DF6AFDAD2B20}" type="presParOf" srcId="{95872155-C45D-46D3-874C-D838089A06F8}" destId="{55120873-6F5C-4053-8EAD-6287A7F1097E}" srcOrd="2" destOrd="0" presId="urn:microsoft.com/office/officeart/2018/2/layout/IconLabelList"/>
    <dgm:cxn modelId="{26649F18-C204-4047-8300-905486AB3755}" type="presParOf" srcId="{8994D886-A75F-411A-A9D7-D31991FF12BD}" destId="{F679C986-30E4-4F0A-A3A6-CAE528BFED76}" srcOrd="3" destOrd="0" presId="urn:microsoft.com/office/officeart/2018/2/layout/IconLabelList"/>
    <dgm:cxn modelId="{898D629F-DA37-435F-A0B2-0617605D711A}" type="presParOf" srcId="{8994D886-A75F-411A-A9D7-D31991FF12BD}" destId="{2EC2FDE3-8908-45C7-A3FD-EB370213FE69}" srcOrd="4" destOrd="0" presId="urn:microsoft.com/office/officeart/2018/2/layout/IconLabelList"/>
    <dgm:cxn modelId="{2BDADB1C-15B1-4763-9B35-3792147F8F87}" type="presParOf" srcId="{2EC2FDE3-8908-45C7-A3FD-EB370213FE69}" destId="{6DB1FE51-13D0-4A38-AD6E-48D4371A1AF3}" srcOrd="0" destOrd="0" presId="urn:microsoft.com/office/officeart/2018/2/layout/IconLabelList"/>
    <dgm:cxn modelId="{F692F1E6-C6EC-4391-8432-EB6C34194240}" type="presParOf" srcId="{2EC2FDE3-8908-45C7-A3FD-EB370213FE69}" destId="{0928538A-05CC-4A79-BD5D-92F985D1EEE5}" srcOrd="1" destOrd="0" presId="urn:microsoft.com/office/officeart/2018/2/layout/IconLabelList"/>
    <dgm:cxn modelId="{0E6AF6C4-A4E5-4234-9E16-F9F2334264CD}" type="presParOf" srcId="{2EC2FDE3-8908-45C7-A3FD-EB370213FE69}" destId="{133097FC-B1F8-4953-B0AB-E8E73D968D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552699" y="512399"/>
          <a:ext cx="2227070" cy="2216135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t="-4000" b="-4000"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>
        <a:xfrm>
          <a:off x="54818" y="2728805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Front-end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2">
                  <a:lumMod val="50000"/>
                </a:schemeClr>
              </a:solidFill>
            </a:rPr>
            <a:t>Html, CSS, JavaScript</a:t>
          </a:r>
        </a:p>
      </dsp:txBody>
      <dsp:txXfrm>
        <a:off x="54818" y="2728805"/>
        <a:ext cx="3222832" cy="720000"/>
      </dsp:txXfrm>
    </dsp:sp>
    <dsp:sp modelId="{CE9DF0E8-B0DE-4E1E-9FF4-6006AD8428DB}">
      <dsp:nvSpPr>
        <dsp:cNvPr id="0" name=""/>
        <dsp:cNvSpPr/>
      </dsp:nvSpPr>
      <dsp:spPr>
        <a:xfrm>
          <a:off x="4310064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2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t="-3000" b="-3000"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>
        <a:xfrm>
          <a:off x="3841646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Back-end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4590B8">
                  <a:lumMod val="50000"/>
                </a:srgbClr>
              </a:solidFill>
              <a:latin typeface="Gill Sans MT" panose="020B0502020104020203"/>
              <a:ea typeface="+mn-ea"/>
              <a:cs typeface="+mn-cs"/>
            </a:rPr>
            <a:t>PHP, MySQL</a:t>
          </a:r>
        </a:p>
      </dsp:txBody>
      <dsp:txXfrm>
        <a:off x="3841646" y="2746269"/>
        <a:ext cx="3222832" cy="720000"/>
      </dsp:txXfrm>
    </dsp:sp>
    <dsp:sp modelId="{6DB1FE51-13D0-4A38-AD6E-48D4371A1AF3}">
      <dsp:nvSpPr>
        <dsp:cNvPr id="0" name=""/>
        <dsp:cNvSpPr/>
      </dsp:nvSpPr>
      <dsp:spPr>
        <a:xfrm>
          <a:off x="8096892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>
        <a:xfrm>
          <a:off x="7628474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Software/IDE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4590B8">
                  <a:lumMod val="50000"/>
                </a:srgbClr>
              </a:solidFill>
              <a:latin typeface="Gill Sans MT" panose="020B0502020104020203"/>
              <a:ea typeface="+mn-ea"/>
              <a:cs typeface="+mn-cs"/>
            </a:rPr>
            <a:t>Vs code, Wamp</a:t>
          </a:r>
        </a:p>
      </dsp:txBody>
      <dsp:txXfrm>
        <a:off x="7628474" y="2746269"/>
        <a:ext cx="322283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2/11/2024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2/11/2024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pPr marL="0" marR="0">
              <a:spcAft>
                <a:spcPts val="0"/>
              </a:spcAft>
            </a:pPr>
            <a:r>
              <a:rPr lang="en-US" sz="6000" dirty="0">
                <a:solidFill>
                  <a:schemeClr val="bg1"/>
                </a:solidFill>
              </a:rPr>
              <a:t>Web  Technology  Project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 fontScale="25000" lnSpcReduction="20000"/>
          </a:bodyPr>
          <a:lstStyle/>
          <a:p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			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US" sz="152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Gym Management System</a:t>
            </a:r>
          </a:p>
          <a:p>
            <a:endParaRPr lang="en-US" dirty="0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8BBB2-7D44-FD6D-C406-3EB132E7F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Project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365BB-D952-2AC7-2BD8-19F935327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Group Members: 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24000" lvl="1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Junaid Ahmed (21-A-583),</a:t>
            </a:r>
          </a:p>
          <a:p>
            <a:pPr marL="324000" lvl="1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Ibrar Khan(21-A-624), </a:t>
            </a:r>
          </a:p>
          <a:p>
            <a:pPr marL="324000" lvl="1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Abid (21-A-606)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36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Tools And technologies.</a:t>
            </a:r>
          </a:p>
        </p:txBody>
      </p:sp>
      <p:graphicFrame>
        <p:nvGraphicFramePr>
          <p:cNvPr id="4" name="Content Placeholder 3" descr="icon SmartArt graphic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8364554"/>
              </p:ext>
            </p:extLst>
          </p:nvPr>
        </p:nvGraphicFramePr>
        <p:xfrm>
          <a:off x="642938" y="858445"/>
          <a:ext cx="10906125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1CE22-FA36-B809-AD4D-860206883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Front-end</a:t>
            </a:r>
            <a:r>
              <a:rPr lang="en-US" dirty="0"/>
              <a:t>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22019C3-41CE-5E08-EBAA-FB42706B5A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0213" y="2238074"/>
            <a:ext cx="8103765" cy="455836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1D5ADD-BD63-7996-6D7F-C88E08B5B7B1}"/>
              </a:ext>
            </a:extLst>
          </p:cNvPr>
          <p:cNvSpPr txBox="1"/>
          <p:nvPr/>
        </p:nvSpPr>
        <p:spPr>
          <a:xfrm>
            <a:off x="288022" y="2053408"/>
            <a:ext cx="7994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main Page of our website </a:t>
            </a:r>
          </a:p>
          <a:p>
            <a:r>
              <a:rPr lang="en-US" dirty="0"/>
              <a:t>We can go to sign up page to assign</a:t>
            </a:r>
          </a:p>
          <a:p>
            <a:r>
              <a:rPr lang="en-US" dirty="0"/>
              <a:t>a new user.</a:t>
            </a:r>
          </a:p>
        </p:txBody>
      </p:sp>
    </p:spTree>
    <p:extLst>
      <p:ext uri="{BB962C8B-B14F-4D97-AF65-F5344CB8AC3E}">
        <p14:creationId xmlns:p14="http://schemas.microsoft.com/office/powerpoint/2010/main" val="4118829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59DF4-A671-6F44-E475-0257D84A3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Front-end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AA76BE-F5FF-55D0-85F3-A57FD6B65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5413" y="2275680"/>
            <a:ext cx="8146346" cy="458232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B5E323-B3C3-D87B-7A41-07435B69680D}"/>
              </a:ext>
            </a:extLst>
          </p:cNvPr>
          <p:cNvSpPr txBox="1"/>
          <p:nvPr/>
        </p:nvSpPr>
        <p:spPr>
          <a:xfrm>
            <a:off x="335560" y="2275680"/>
            <a:ext cx="3363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now assign a new entry in the database :</a:t>
            </a:r>
          </a:p>
        </p:txBody>
      </p:sp>
    </p:spTree>
    <p:extLst>
      <p:ext uri="{BB962C8B-B14F-4D97-AF65-F5344CB8AC3E}">
        <p14:creationId xmlns:p14="http://schemas.microsoft.com/office/powerpoint/2010/main" val="3837243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436FA-7AA5-5007-0B9C-4F2653F3D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Back-end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D3A5E7-CD47-7D30-552B-469E1CE9D1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6435" y="2542080"/>
            <a:ext cx="7279130" cy="409451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0004EF-CAFC-0642-B27C-DB39F00483D2}"/>
              </a:ext>
            </a:extLst>
          </p:cNvPr>
          <p:cNvSpPr txBox="1"/>
          <p:nvPr/>
        </p:nvSpPr>
        <p:spPr>
          <a:xfrm>
            <a:off x="488826" y="2172748"/>
            <a:ext cx="10655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check in the database whether the new entry is submitted or not, in this case its added in the database .</a:t>
            </a:r>
          </a:p>
        </p:txBody>
      </p:sp>
    </p:spTree>
    <p:extLst>
      <p:ext uri="{BB962C8B-B14F-4D97-AF65-F5344CB8AC3E}">
        <p14:creationId xmlns:p14="http://schemas.microsoft.com/office/powerpoint/2010/main" val="2531548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B82E0-9513-F3D3-FC31-CBE1E60F4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8C69C4-B5B7-9E14-0082-594DECDCB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7792" y="2978426"/>
            <a:ext cx="6539089" cy="36782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18945F-432F-4CBB-1B4C-34BFDEA6DDD2}"/>
              </a:ext>
            </a:extLst>
          </p:cNvPr>
          <p:cNvSpPr txBox="1"/>
          <p:nvPr/>
        </p:nvSpPr>
        <p:spPr>
          <a:xfrm>
            <a:off x="581192" y="2155971"/>
            <a:ext cx="11559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we can login to site by using the credentials stored In the database .You can check that this entry is saved in database</a:t>
            </a:r>
          </a:p>
          <a:p>
            <a:r>
              <a:rPr lang="en-US" dirty="0"/>
              <a:t>Which we saved in the previous slide.</a:t>
            </a:r>
          </a:p>
        </p:txBody>
      </p:sp>
    </p:spTree>
    <p:extLst>
      <p:ext uri="{BB962C8B-B14F-4D97-AF65-F5344CB8AC3E}">
        <p14:creationId xmlns:p14="http://schemas.microsoft.com/office/powerpoint/2010/main" val="2263745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B8A0A-D69C-0ACD-3F47-32D6BAB2D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Back-end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113136-C5AE-3DA4-DBB1-3A58252DE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0033" y="2843213"/>
            <a:ext cx="5362222" cy="3016250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28329F0F-AC6B-AC4D-AE00-DCF06FBB8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007" y="2290194"/>
            <a:ext cx="8165593" cy="45678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5FF03A-73E9-67BC-0D43-BEED6D02E71A}"/>
              </a:ext>
            </a:extLst>
          </p:cNvPr>
          <p:cNvSpPr txBox="1"/>
          <p:nvPr/>
        </p:nvSpPr>
        <p:spPr>
          <a:xfrm>
            <a:off x="581192" y="2004969"/>
            <a:ext cx="8445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see that login was successful .if we entered wrong credentials it would give error.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99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Submitted  to :</a:t>
            </a:r>
          </a:p>
          <a:p>
            <a:r>
              <a:rPr lang="en-US" dirty="0">
                <a:solidFill>
                  <a:schemeClr val="bg2"/>
                </a:solidFill>
              </a:rPr>
              <a:t>Sir Amman</a:t>
            </a:r>
          </a:p>
          <a:p>
            <a:r>
              <a:rPr lang="en-US" dirty="0">
                <a:solidFill>
                  <a:schemeClr val="bg2"/>
                </a:solidFill>
              </a:rPr>
              <a:t>By :</a:t>
            </a:r>
          </a:p>
          <a:p>
            <a:r>
              <a:rPr lang="en-US" sz="1400" cap="all" dirty="0">
                <a:solidFill>
                  <a:schemeClr val="bg2"/>
                </a:solidFill>
              </a:rPr>
              <a:t>Junaid Ahmed (21-A-583),</a:t>
            </a:r>
          </a:p>
          <a:p>
            <a:r>
              <a:rPr lang="en-US" sz="1400" cap="all" dirty="0">
                <a:solidFill>
                  <a:schemeClr val="bg2"/>
                </a:solidFill>
              </a:rPr>
              <a:t>Ibrar Khan(21-A-624),</a:t>
            </a:r>
          </a:p>
          <a:p>
            <a:r>
              <a:rPr lang="en-US" sz="1400" cap="all" dirty="0">
                <a:solidFill>
                  <a:schemeClr val="bg2"/>
                </a:solidFill>
              </a:rPr>
              <a:t>Abid (21-A-606)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08D75CB0-AD9B-4834-8559-901094BB0AB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791575F-4C21-47C4-8D13-EB9BE66B536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792209EB-3212-4116-B574-D1F56C7C49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42D3C2F-55A5-48C0-9D5A-95C7FF0389D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96</TotalTime>
  <Words>192</Words>
  <Application>Microsoft Office PowerPoint</Application>
  <PresentationFormat>Widescreen</PresentationFormat>
  <Paragraphs>39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Gill Sans MT</vt:lpstr>
      <vt:lpstr>Wingdings 2</vt:lpstr>
      <vt:lpstr>Custom</vt:lpstr>
      <vt:lpstr>Web  Technology  Project </vt:lpstr>
      <vt:lpstr>Project MEMBERS</vt:lpstr>
      <vt:lpstr>Tools And technologies.</vt:lpstr>
      <vt:lpstr>Front-end </vt:lpstr>
      <vt:lpstr>Front-end</vt:lpstr>
      <vt:lpstr>Back-end</vt:lpstr>
      <vt:lpstr>c</vt:lpstr>
      <vt:lpstr>Back-end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 Technology  Project </dc:title>
  <dc:creator>PC</dc:creator>
  <cp:lastModifiedBy>PC</cp:lastModifiedBy>
  <cp:revision>2</cp:revision>
  <dcterms:created xsi:type="dcterms:W3CDTF">2024-02-11T09:14:57Z</dcterms:created>
  <dcterms:modified xsi:type="dcterms:W3CDTF">2024-02-11T10:55:16Z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